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E691-E674-E136-1544-D26239978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09296-24D1-E03D-8BE8-54B4A0473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90135-E287-AFFC-E1A2-4FBC3FAB4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ADC2B-8F42-88E1-93E9-40F1BE51B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A2A31-0EF8-40A1-B2F2-493FF27B7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4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DD38F-76CB-AF02-3110-CB71C8004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9C988-F094-0342-7FB5-597FFB89E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91755-4359-1489-61E1-DF861B45A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FCC34-E051-AEE9-1913-6FD8095D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7512E-E447-5140-5298-C2C7B85E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9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FC4F-44E7-EB37-8D21-4DDE83A46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7309-6179-6DF3-FB15-7A7BA69DF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AD18D-3B54-00FA-DA22-9C8F654AD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3037B-3462-3436-4576-9954E58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C79DB-E1E2-99CF-CAC8-2BF624CA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7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B4A6-0A0D-4B7D-3E21-04811A2DF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6A8C1-1359-B8C0-5408-341EEE127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B2073-DDAF-2777-2367-C5454EFB4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14626-9885-6D58-56F6-9ABF7E05E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730900-6EA5-37B7-BF4A-298A4BC4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A09C4-EC00-6343-E30E-FFFB8B28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28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90E3-023B-1393-6FD7-9A2ECB630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5D419-A161-F8B6-D4E2-5419ADB5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7C5D23-A3DE-11E8-A87F-12C0F6FCC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3FF04-D653-661E-0AEC-677EB2F9F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A6A9F2-F6B8-55AD-DB5A-C20FA20C5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DD370-DA79-8C24-2CDF-0B3CFAB2C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400A0F-AC82-A66A-1FC7-9A4F9F066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D7CFFD-F12A-251B-433C-D5A180A49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9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6E2A3-2EBE-E8A1-5ED6-926541A9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7E207F-9EAD-8295-3143-5B139553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A4FC1E-ABB7-83CD-0B8C-C79C1A4C3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2BE0E-06B9-E420-4453-9A0B0DFEB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2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97DBBF-CA48-8267-A5A6-0A6DFB120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E3809-3E75-D658-D476-7EABDF45F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C9ED9-60C0-3BAC-9D1B-9B4D7C67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8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9030-D1E4-CF20-4966-B7997B1B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48098-EC0D-5FAC-BCA1-82BB98681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F337-0ECA-3FB5-8E11-3B844C449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9CE29-F18C-0ED6-0650-82A028BB2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03D33-B188-2B90-A842-01AF8293C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13E1E-F9F4-F958-FDAA-81E6E429A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3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C4C1-744F-E0A8-E37A-6FA012555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D6B3DD-6DB5-6009-B73F-F11C76DADF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148D6-9F78-A04A-1A3D-E38358987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6C422-931F-B998-B528-E2F667532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59105-2C1F-0446-1102-639089C4B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3FC45-7CB9-E467-1E1B-5062EA0B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6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601C0-47B8-3B46-6429-C6315C9B9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84ADCA-CB33-CCC4-6A03-865D0D88C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A81D1-1B8A-DF2B-8D5D-CB2241FB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5942E-A2A1-CB73-5814-2D8CA06BB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8A0E0-26B9-D0DE-D74B-1CA63E6D3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3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025D42-B50C-42D3-661E-32C41BE0C6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4C0B3-1E0D-E279-1840-1678FD964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8033F-72FB-F506-1F03-E93751C8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159E1-204E-5557-3F5F-6F8F737C8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A92DA-DE2D-7B12-FAF8-9242F2DE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6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F15B91-784E-2401-CFBE-16676C35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F05FE-6FDF-9175-A90F-E19E13DBE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A3B56-9BF1-72C7-A796-CAF10B865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E2F68C-BDF8-4255-B1E9-CDA78E6524E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C1A12-D1B9-ECDE-3F69-E02F03681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FD256-0DC4-99A6-F2A0-103E2B589A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73A8DC-1C6D-4C20-92B3-962B21FF7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0F68-DFFC-860F-8C98-7EB0EC899D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AE158-2B4C-7C21-02DF-3CCB1ABB6B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house with snow on the ground&#10;&#10;Description automatically generated">
            <a:extLst>
              <a:ext uri="{FF2B5EF4-FFF2-40B4-BE49-F238E27FC236}">
                <a16:creationId xmlns:a16="http://schemas.microsoft.com/office/drawing/2014/main" id="{C2EB363D-6A07-2C66-F6BC-0CD47F4FB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856" y="0"/>
            <a:ext cx="7356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2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now covered street with buildings and a road&#10;&#10;Description automatically generated">
            <a:extLst>
              <a:ext uri="{FF2B5EF4-FFF2-40B4-BE49-F238E27FC236}">
                <a16:creationId xmlns:a16="http://schemas.microsoft.com/office/drawing/2014/main" id="{7B4114C8-EB67-4E9F-5146-63E94DED6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4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now covered street with a fence and a road with a building in the background&#10;&#10;Description automatically generated">
            <a:extLst>
              <a:ext uri="{FF2B5EF4-FFF2-40B4-BE49-F238E27FC236}">
                <a16:creationId xmlns:a16="http://schemas.microsoft.com/office/drawing/2014/main" id="{BD0EE1EB-187B-E901-58E5-CA445710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350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ouse with snow on the ground&#10;&#10;Description automatically generated">
            <a:extLst>
              <a:ext uri="{FF2B5EF4-FFF2-40B4-BE49-F238E27FC236}">
                <a16:creationId xmlns:a16="http://schemas.microsoft.com/office/drawing/2014/main" id="{C72D43F2-098C-CEEF-7E97-7E2FC627D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5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on a building in the snow&#10;&#10;Description automatically generated">
            <a:extLst>
              <a:ext uri="{FF2B5EF4-FFF2-40B4-BE49-F238E27FC236}">
                <a16:creationId xmlns:a16="http://schemas.microsoft.com/office/drawing/2014/main" id="{1B84282F-B2E0-9AEA-852D-896FBD149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39" y="0"/>
            <a:ext cx="9145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60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nowy street with trees and houses&#10;&#10;Description automatically generated">
            <a:extLst>
              <a:ext uri="{FF2B5EF4-FFF2-40B4-BE49-F238E27FC236}">
                <a16:creationId xmlns:a16="http://schemas.microsoft.com/office/drawing/2014/main" id="{0BFBF445-88E4-AFA2-20DF-0DC94DFDD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2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covered in snow&#10;&#10;Description automatically generated">
            <a:extLst>
              <a:ext uri="{FF2B5EF4-FFF2-40B4-BE49-F238E27FC236}">
                <a16:creationId xmlns:a16="http://schemas.microsoft.com/office/drawing/2014/main" id="{F224E6D0-1C4A-8C88-79DB-03D9AED6C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20" y="0"/>
            <a:ext cx="6361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33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lldozer digging snow&#10;&#10;Description automatically generated">
            <a:extLst>
              <a:ext uri="{FF2B5EF4-FFF2-40B4-BE49-F238E27FC236}">
                <a16:creationId xmlns:a16="http://schemas.microsoft.com/office/drawing/2014/main" id="{B012862E-89FE-D1E3-6A26-144344CE4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uck on the road in the snow&#10;&#10;Description automatically generated">
            <a:extLst>
              <a:ext uri="{FF2B5EF4-FFF2-40B4-BE49-F238E27FC236}">
                <a16:creationId xmlns:a16="http://schemas.microsoft.com/office/drawing/2014/main" id="{F5EC4DF1-0699-F31F-9CFD-539BB4E38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83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ailer on a trailer&#10;&#10;Description automatically generated">
            <a:extLst>
              <a:ext uri="{FF2B5EF4-FFF2-40B4-BE49-F238E27FC236}">
                <a16:creationId xmlns:a16="http://schemas.microsoft.com/office/drawing/2014/main" id="{B0ED9700-1F0A-4888-E605-3738A65FA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7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that has been demolished&#10;&#10;Description automatically generated">
            <a:extLst>
              <a:ext uri="{FF2B5EF4-FFF2-40B4-BE49-F238E27FC236}">
                <a16:creationId xmlns:a16="http://schemas.microsoft.com/office/drawing/2014/main" id="{1EA3DA8D-B46E-5F71-38D9-17B30155A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86" y="0"/>
            <a:ext cx="9141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92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ence with construction equipment behind it&#10;&#10;Description automatically generated">
            <a:extLst>
              <a:ext uri="{FF2B5EF4-FFF2-40B4-BE49-F238E27FC236}">
                <a16:creationId xmlns:a16="http://schemas.microsoft.com/office/drawing/2014/main" id="{83283A49-617C-4A1D-AD76-09A90CDE0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82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Steiner</dc:creator>
  <cp:lastModifiedBy>Laura Steiner</cp:lastModifiedBy>
  <cp:revision>1</cp:revision>
  <dcterms:created xsi:type="dcterms:W3CDTF">2025-01-31T18:21:08Z</dcterms:created>
  <dcterms:modified xsi:type="dcterms:W3CDTF">2025-01-31T18:25:55Z</dcterms:modified>
</cp:coreProperties>
</file>